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3" r:id="rId1"/>
  </p:sldMasterIdLst>
  <p:notesMasterIdLst>
    <p:notesMasterId r:id="rId21"/>
  </p:notesMasterIdLst>
  <p:sldIdLst>
    <p:sldId id="264" r:id="rId2"/>
    <p:sldId id="272" r:id="rId3"/>
    <p:sldId id="273" r:id="rId4"/>
    <p:sldId id="274" r:id="rId5"/>
    <p:sldId id="275" r:id="rId6"/>
    <p:sldId id="276" r:id="rId7"/>
    <p:sldId id="286" r:id="rId8"/>
    <p:sldId id="285" r:id="rId9"/>
    <p:sldId id="278" r:id="rId10"/>
    <p:sldId id="279" r:id="rId11"/>
    <p:sldId id="281" r:id="rId12"/>
    <p:sldId id="280" r:id="rId13"/>
    <p:sldId id="268" r:id="rId14"/>
    <p:sldId id="265" r:id="rId15"/>
    <p:sldId id="266" r:id="rId16"/>
    <p:sldId id="284" r:id="rId17"/>
    <p:sldId id="289" r:id="rId18"/>
    <p:sldId id="288" r:id="rId19"/>
    <p:sldId id="271" r:id="rId20"/>
  </p:sldIdLst>
  <p:sldSz cx="9144000" cy="5143500" type="screen16x9"/>
  <p:notesSz cx="6858000" cy="9144000"/>
  <p:embeddedFontLst>
    <p:embeddedFont>
      <p:font typeface="Comfortaa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129" userDrawn="1">
          <p15:clr>
            <a:srgbClr val="A4A3A4"/>
          </p15:clr>
        </p15:guide>
        <p15:guide id="2" orient="horz" pos="15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8"/>
    <p:restoredTop sz="94690"/>
  </p:normalViewPr>
  <p:slideViewPr>
    <p:cSldViewPr snapToGrid="0" snapToObjects="1">
      <p:cViewPr varScale="1">
        <p:scale>
          <a:sx n="159" d="100"/>
          <a:sy n="159" d="100"/>
        </p:scale>
        <p:origin x="328" y="184"/>
      </p:cViewPr>
      <p:guideLst>
        <p:guide pos="3129"/>
        <p:guide orient="horz" pos="157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0ce3d60d4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0ce3d60d4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0ce3d60d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0ce3d60d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6609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0ce3d60d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0ce3d60d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569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0ce3d60d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0ce3d60d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900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0ce3d60d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0ce3d60d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0ce3d60d4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40ce3d60d4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0ce3d60d4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0ce3d60d4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0ce3d60d4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0ce3d60d4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219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0ce3d60d4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0ce3d60d4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500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0ce3d60d4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0ce3d60d4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794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40ce3d60d4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40ce3d60d4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0ce3d60d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0ce3d60d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571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0ce3d60d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0ce3d60d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804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0ce3d60d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0ce3d60d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0544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0ce3d60d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0ce3d60d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628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0ce3d60d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0ce3d60d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082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0ce3d60d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0ce3d60d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78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0ce3d60d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0ce3d60d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197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0ce3d60d4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0ce3d60d4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763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973125" y="868850"/>
            <a:ext cx="6628200" cy="3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88025" y="125750"/>
            <a:ext cx="3037200" cy="792300"/>
          </a:xfrm>
          <a:prstGeom prst="rect">
            <a:avLst/>
          </a:prstGeom>
          <a:solidFill>
            <a:srgbClr val="F2ED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925" y="4755850"/>
            <a:ext cx="1225150" cy="3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 2 1 1 1">
  <p:cSld name="SECTION_HEADER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/>
          <p:nvPr/>
        </p:nvSpPr>
        <p:spPr>
          <a:xfrm>
            <a:off x="1640650" y="3251200"/>
            <a:ext cx="1113900" cy="1892400"/>
          </a:xfrm>
          <a:prstGeom prst="rect">
            <a:avLst/>
          </a:prstGeom>
          <a:solidFill>
            <a:srgbClr val="8192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3">
            <a:alphaModFix/>
          </a:blip>
          <a:srcRect l="5000" t="34823" r="71357"/>
          <a:stretch/>
        </p:blipFill>
        <p:spPr>
          <a:xfrm>
            <a:off x="0" y="1791175"/>
            <a:ext cx="2161824" cy="335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20"/>
          <p:cNvGrpSpPr/>
          <p:nvPr/>
        </p:nvGrpSpPr>
        <p:grpSpPr>
          <a:xfrm>
            <a:off x="42850" y="75250"/>
            <a:ext cx="6363725" cy="1356600"/>
            <a:chOff x="42850" y="75250"/>
            <a:chExt cx="6363725" cy="1356600"/>
          </a:xfrm>
        </p:grpSpPr>
        <p:sp>
          <p:nvSpPr>
            <p:cNvPr id="164" name="Google Shape;164;p20"/>
            <p:cNvSpPr/>
            <p:nvPr/>
          </p:nvSpPr>
          <p:spPr>
            <a:xfrm>
              <a:off x="42850" y="240825"/>
              <a:ext cx="1989300" cy="5118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4605450" y="75250"/>
              <a:ext cx="1671300" cy="13566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4735275" y="467500"/>
              <a:ext cx="1671300" cy="5721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68" name="Google Shape;16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9925" y="4755850"/>
            <a:ext cx="1225150" cy="3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706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 2 1 1 1 1">
  <p:cSld name="SECTION_HEADER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/>
          <p:nvPr/>
        </p:nvSpPr>
        <p:spPr>
          <a:xfrm>
            <a:off x="1640650" y="3251200"/>
            <a:ext cx="1113900" cy="1892400"/>
          </a:xfrm>
          <a:prstGeom prst="rect">
            <a:avLst/>
          </a:prstGeom>
          <a:solidFill>
            <a:srgbClr val="8192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 rotWithShape="1">
          <a:blip r:embed="rId3">
            <a:alphaModFix/>
          </a:blip>
          <a:srcRect l="28820" t="26185" r="45287" b="8480"/>
          <a:stretch/>
        </p:blipFill>
        <p:spPr>
          <a:xfrm>
            <a:off x="-13797" y="1782725"/>
            <a:ext cx="2367648" cy="336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1"/>
          <p:cNvGrpSpPr/>
          <p:nvPr/>
        </p:nvGrpSpPr>
        <p:grpSpPr>
          <a:xfrm>
            <a:off x="42850" y="75250"/>
            <a:ext cx="6363725" cy="1356600"/>
            <a:chOff x="42850" y="75250"/>
            <a:chExt cx="6363725" cy="1356600"/>
          </a:xfrm>
        </p:grpSpPr>
        <p:sp>
          <p:nvSpPr>
            <p:cNvPr id="174" name="Google Shape;174;p21"/>
            <p:cNvSpPr/>
            <p:nvPr/>
          </p:nvSpPr>
          <p:spPr>
            <a:xfrm>
              <a:off x="42850" y="240825"/>
              <a:ext cx="1989300" cy="5118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4605450" y="75250"/>
              <a:ext cx="1671300" cy="13566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4735275" y="467500"/>
              <a:ext cx="1671300" cy="5721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9925" y="4755850"/>
            <a:ext cx="1225150" cy="3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116025" y="127075"/>
            <a:ext cx="402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body" idx="1"/>
          </p:nvPr>
        </p:nvSpPr>
        <p:spPr>
          <a:xfrm>
            <a:off x="345225" y="1618700"/>
            <a:ext cx="3915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1200"/>
              <a:buChar char="●"/>
              <a:defRPr sz="1200">
                <a:solidFill>
                  <a:srgbClr val="E3E5C6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200"/>
              <a:buChar char="○"/>
              <a:defRPr sz="1200">
                <a:solidFill>
                  <a:srgbClr val="E3E5C6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200"/>
              <a:buChar char="■"/>
              <a:defRPr sz="1200">
                <a:solidFill>
                  <a:srgbClr val="E3E5C6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200"/>
              <a:buChar char="●"/>
              <a:defRPr sz="1200">
                <a:solidFill>
                  <a:srgbClr val="E3E5C6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200"/>
              <a:buChar char="○"/>
              <a:defRPr sz="1200">
                <a:solidFill>
                  <a:srgbClr val="E3E5C6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200"/>
              <a:buChar char="■"/>
              <a:defRPr sz="1200">
                <a:solidFill>
                  <a:srgbClr val="E3E5C6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200"/>
              <a:buChar char="●"/>
              <a:defRPr sz="1200">
                <a:solidFill>
                  <a:srgbClr val="E3E5C6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200"/>
              <a:buChar char="○"/>
              <a:defRPr sz="1200">
                <a:solidFill>
                  <a:srgbClr val="E3E5C6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E3E5C6"/>
              </a:buClr>
              <a:buSzPts val="1200"/>
              <a:buChar char="■"/>
              <a:defRPr sz="1200"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 1 1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ctrTitle"/>
          </p:nvPr>
        </p:nvSpPr>
        <p:spPr>
          <a:xfrm>
            <a:off x="1804050" y="1484250"/>
            <a:ext cx="6476400" cy="21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5200"/>
              <a:buNone/>
              <a:defRPr sz="5200">
                <a:solidFill>
                  <a:srgbClr val="E3E5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 1 1 1 1">
  <p:cSld name="TITLE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6"/>
          <p:cNvPicPr preferRelativeResize="0"/>
          <p:nvPr/>
        </p:nvPicPr>
        <p:blipFill rotWithShape="1">
          <a:blip r:embed="rId3">
            <a:alphaModFix/>
          </a:blip>
          <a:srcRect l="12619" t="21797" r="18943" b="976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6125" y="4766325"/>
            <a:ext cx="1225150" cy="3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 txBox="1">
            <a:spLocks noGrp="1"/>
          </p:cNvSpPr>
          <p:nvPr>
            <p:ph type="title"/>
          </p:nvPr>
        </p:nvSpPr>
        <p:spPr>
          <a:xfrm>
            <a:off x="1040100" y="292625"/>
            <a:ext cx="706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body" idx="1"/>
          </p:nvPr>
        </p:nvSpPr>
        <p:spPr>
          <a:xfrm>
            <a:off x="1114425" y="1409650"/>
            <a:ext cx="3981300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1800"/>
              <a:buChar char="●"/>
              <a:defRPr>
                <a:solidFill>
                  <a:srgbClr val="E3E5C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body" idx="2"/>
          </p:nvPr>
        </p:nvSpPr>
        <p:spPr>
          <a:xfrm>
            <a:off x="5145025" y="1381075"/>
            <a:ext cx="3981300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1800"/>
              <a:buChar char="●"/>
              <a:defRPr>
                <a:solidFill>
                  <a:srgbClr val="E3E5C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 1 1 1 1 1">
  <p:cSld name="TITLE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7"/>
          <p:cNvPicPr preferRelativeResize="0"/>
          <p:nvPr/>
        </p:nvPicPr>
        <p:blipFill rotWithShape="1">
          <a:blip r:embed="rId3">
            <a:alphaModFix/>
          </a:blip>
          <a:srcRect l="12619" t="21797" r="18943" b="976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6125" y="4766325"/>
            <a:ext cx="1225150" cy="3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>
            <a:spLocks noGrp="1"/>
          </p:cNvSpPr>
          <p:nvPr>
            <p:ph type="title"/>
          </p:nvPr>
        </p:nvSpPr>
        <p:spPr>
          <a:xfrm>
            <a:off x="1040100" y="292625"/>
            <a:ext cx="706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 1 2 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31"/>
          <p:cNvGrpSpPr/>
          <p:nvPr/>
        </p:nvGrpSpPr>
        <p:grpSpPr>
          <a:xfrm>
            <a:off x="0" y="47650"/>
            <a:ext cx="9143875" cy="3611950"/>
            <a:chOff x="0" y="47650"/>
            <a:chExt cx="9143875" cy="3611950"/>
          </a:xfrm>
        </p:grpSpPr>
        <p:sp>
          <p:nvSpPr>
            <p:cNvPr id="243" name="Google Shape;243;p31"/>
            <p:cNvSpPr/>
            <p:nvPr/>
          </p:nvSpPr>
          <p:spPr>
            <a:xfrm>
              <a:off x="142875" y="752475"/>
              <a:ext cx="1419300" cy="792600"/>
            </a:xfrm>
            <a:prstGeom prst="rect">
              <a:avLst/>
            </a:prstGeom>
            <a:solidFill>
              <a:srgbClr val="69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0" y="1473650"/>
              <a:ext cx="9110700" cy="1288500"/>
            </a:xfrm>
            <a:prstGeom prst="rect">
              <a:avLst/>
            </a:prstGeom>
            <a:solidFill>
              <a:srgbClr val="69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552450" y="685825"/>
              <a:ext cx="642900" cy="978300"/>
            </a:xfrm>
            <a:prstGeom prst="rect">
              <a:avLst/>
            </a:prstGeom>
            <a:solidFill>
              <a:srgbClr val="69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0" y="2681300"/>
              <a:ext cx="971700" cy="978300"/>
            </a:xfrm>
            <a:prstGeom prst="rect">
              <a:avLst/>
            </a:prstGeom>
            <a:solidFill>
              <a:srgbClr val="69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1538300" y="904875"/>
              <a:ext cx="1300200" cy="2143200"/>
            </a:xfrm>
            <a:prstGeom prst="rect">
              <a:avLst/>
            </a:prstGeom>
            <a:solidFill>
              <a:srgbClr val="69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2552700" y="47650"/>
              <a:ext cx="1028700" cy="1457400"/>
            </a:xfrm>
            <a:prstGeom prst="rect">
              <a:avLst/>
            </a:prstGeom>
            <a:solidFill>
              <a:srgbClr val="69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3081550" y="287200"/>
              <a:ext cx="4495500" cy="1288500"/>
            </a:xfrm>
            <a:prstGeom prst="rect">
              <a:avLst/>
            </a:prstGeom>
            <a:solidFill>
              <a:srgbClr val="69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4310075" y="47650"/>
              <a:ext cx="2143200" cy="978300"/>
            </a:xfrm>
            <a:prstGeom prst="rect">
              <a:avLst/>
            </a:prstGeom>
            <a:solidFill>
              <a:srgbClr val="69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6962775" y="98125"/>
              <a:ext cx="642900" cy="978300"/>
            </a:xfrm>
            <a:prstGeom prst="rect">
              <a:avLst/>
            </a:prstGeom>
            <a:solidFill>
              <a:srgbClr val="69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7277100" y="526750"/>
              <a:ext cx="1447800" cy="978300"/>
            </a:xfrm>
            <a:prstGeom prst="rect">
              <a:avLst/>
            </a:prstGeom>
            <a:solidFill>
              <a:srgbClr val="69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8115175" y="47650"/>
              <a:ext cx="1028700" cy="1847700"/>
            </a:xfrm>
            <a:prstGeom prst="rect">
              <a:avLst/>
            </a:prstGeom>
            <a:solidFill>
              <a:srgbClr val="69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31"/>
          <p:cNvSpPr txBox="1">
            <a:spLocks noGrp="1"/>
          </p:cNvSpPr>
          <p:nvPr>
            <p:ph type="ctrTitle"/>
          </p:nvPr>
        </p:nvSpPr>
        <p:spPr>
          <a:xfrm>
            <a:off x="1981200" y="847900"/>
            <a:ext cx="6801000" cy="13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5200"/>
              <a:buNone/>
              <a:defRPr sz="5200">
                <a:solidFill>
                  <a:srgbClr val="E3E5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 1 2 1 1 1">
  <p:cSld name="TITLE_1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33"/>
          <p:cNvGrpSpPr/>
          <p:nvPr/>
        </p:nvGrpSpPr>
        <p:grpSpPr>
          <a:xfrm>
            <a:off x="0" y="47650"/>
            <a:ext cx="9144000" cy="5095775"/>
            <a:chOff x="0" y="47650"/>
            <a:chExt cx="9144000" cy="5095775"/>
          </a:xfrm>
        </p:grpSpPr>
        <p:grpSp>
          <p:nvGrpSpPr>
            <p:cNvPr id="281" name="Google Shape;281;p33"/>
            <p:cNvGrpSpPr/>
            <p:nvPr/>
          </p:nvGrpSpPr>
          <p:grpSpPr>
            <a:xfrm>
              <a:off x="0" y="47650"/>
              <a:ext cx="9143875" cy="3611950"/>
              <a:chOff x="0" y="47650"/>
              <a:chExt cx="9143875" cy="3611950"/>
            </a:xfrm>
          </p:grpSpPr>
          <p:sp>
            <p:nvSpPr>
              <p:cNvPr id="282" name="Google Shape;282;p33"/>
              <p:cNvSpPr/>
              <p:nvPr/>
            </p:nvSpPr>
            <p:spPr>
              <a:xfrm>
                <a:off x="142875" y="752475"/>
                <a:ext cx="1419300" cy="7926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3"/>
              <p:cNvSpPr/>
              <p:nvPr/>
            </p:nvSpPr>
            <p:spPr>
              <a:xfrm>
                <a:off x="0" y="1473650"/>
                <a:ext cx="9110700" cy="12885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3"/>
              <p:cNvSpPr/>
              <p:nvPr/>
            </p:nvSpPr>
            <p:spPr>
              <a:xfrm>
                <a:off x="552450" y="685825"/>
                <a:ext cx="642900" cy="9783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3"/>
              <p:cNvSpPr/>
              <p:nvPr/>
            </p:nvSpPr>
            <p:spPr>
              <a:xfrm>
                <a:off x="0" y="2681300"/>
                <a:ext cx="971700" cy="9783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3"/>
              <p:cNvSpPr/>
              <p:nvPr/>
            </p:nvSpPr>
            <p:spPr>
              <a:xfrm>
                <a:off x="1538300" y="904875"/>
                <a:ext cx="1300200" cy="21432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3"/>
              <p:cNvSpPr/>
              <p:nvPr/>
            </p:nvSpPr>
            <p:spPr>
              <a:xfrm>
                <a:off x="2552700" y="47650"/>
                <a:ext cx="1028700" cy="14574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3"/>
              <p:cNvSpPr/>
              <p:nvPr/>
            </p:nvSpPr>
            <p:spPr>
              <a:xfrm>
                <a:off x="3081550" y="287200"/>
                <a:ext cx="4495500" cy="12885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3"/>
              <p:cNvSpPr/>
              <p:nvPr/>
            </p:nvSpPr>
            <p:spPr>
              <a:xfrm>
                <a:off x="4310075" y="47650"/>
                <a:ext cx="2143200" cy="9783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3"/>
              <p:cNvSpPr/>
              <p:nvPr/>
            </p:nvSpPr>
            <p:spPr>
              <a:xfrm>
                <a:off x="6962775" y="98125"/>
                <a:ext cx="642900" cy="9783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3"/>
              <p:cNvSpPr/>
              <p:nvPr/>
            </p:nvSpPr>
            <p:spPr>
              <a:xfrm>
                <a:off x="7277100" y="526750"/>
                <a:ext cx="1447800" cy="9783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3"/>
              <p:cNvSpPr/>
              <p:nvPr/>
            </p:nvSpPr>
            <p:spPr>
              <a:xfrm>
                <a:off x="8115175" y="47650"/>
                <a:ext cx="1028700" cy="18477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3" name="Google Shape;293;p33"/>
            <p:cNvSpPr/>
            <p:nvPr/>
          </p:nvSpPr>
          <p:spPr>
            <a:xfrm>
              <a:off x="0" y="2257425"/>
              <a:ext cx="9144000" cy="2886000"/>
            </a:xfrm>
            <a:prstGeom prst="rect">
              <a:avLst/>
            </a:prstGeom>
            <a:solidFill>
              <a:srgbClr val="69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4" name="Google Shape;294;p33"/>
          <p:cNvPicPr preferRelativeResize="0"/>
          <p:nvPr/>
        </p:nvPicPr>
        <p:blipFill rotWithShape="1">
          <a:blip r:embed="rId3">
            <a:alphaModFix/>
          </a:blip>
          <a:srcRect t="52221" b="24075"/>
          <a:stretch/>
        </p:blipFill>
        <p:spPr>
          <a:xfrm>
            <a:off x="0" y="3924300"/>
            <a:ext cx="9144000" cy="1219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E3E5C6"/>
                </a:solidFill>
              </a:defRPr>
            </a:lvl1pPr>
            <a:lvl2pPr lvl="1" rtl="0">
              <a:buNone/>
              <a:defRPr>
                <a:solidFill>
                  <a:srgbClr val="E3E5C6"/>
                </a:solidFill>
              </a:defRPr>
            </a:lvl2pPr>
            <a:lvl3pPr lvl="2" rtl="0">
              <a:buNone/>
              <a:defRPr>
                <a:solidFill>
                  <a:srgbClr val="E3E5C6"/>
                </a:solidFill>
              </a:defRPr>
            </a:lvl3pPr>
            <a:lvl4pPr lvl="3" rtl="0">
              <a:buNone/>
              <a:defRPr>
                <a:solidFill>
                  <a:srgbClr val="E3E5C6"/>
                </a:solidFill>
              </a:defRPr>
            </a:lvl4pPr>
            <a:lvl5pPr lvl="4" rtl="0">
              <a:buNone/>
              <a:defRPr>
                <a:solidFill>
                  <a:srgbClr val="E3E5C6"/>
                </a:solidFill>
              </a:defRPr>
            </a:lvl5pPr>
            <a:lvl6pPr lvl="5" rtl="0">
              <a:buNone/>
              <a:defRPr>
                <a:solidFill>
                  <a:srgbClr val="E3E5C6"/>
                </a:solidFill>
              </a:defRPr>
            </a:lvl6pPr>
            <a:lvl7pPr lvl="6" rtl="0">
              <a:buNone/>
              <a:defRPr>
                <a:solidFill>
                  <a:srgbClr val="E3E5C6"/>
                </a:solidFill>
              </a:defRPr>
            </a:lvl7pPr>
            <a:lvl8pPr lvl="7" rtl="0">
              <a:buNone/>
              <a:defRPr>
                <a:solidFill>
                  <a:srgbClr val="E3E5C6"/>
                </a:solidFill>
              </a:defRPr>
            </a:lvl8pPr>
            <a:lvl9pPr lvl="8" rtl="0">
              <a:buNone/>
              <a:defRPr>
                <a:solidFill>
                  <a:srgbClr val="E3E5C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96" name="Google Shape;296;p33"/>
          <p:cNvSpPr/>
          <p:nvPr/>
        </p:nvSpPr>
        <p:spPr>
          <a:xfrm>
            <a:off x="0" y="3638550"/>
            <a:ext cx="981000" cy="1076400"/>
          </a:xfrm>
          <a:prstGeom prst="rect">
            <a:avLst/>
          </a:prstGeom>
          <a:solidFill>
            <a:srgbClr val="6969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"/>
          <p:cNvSpPr/>
          <p:nvPr/>
        </p:nvSpPr>
        <p:spPr>
          <a:xfrm>
            <a:off x="1504950" y="3638550"/>
            <a:ext cx="1323900" cy="647700"/>
          </a:xfrm>
          <a:prstGeom prst="rect">
            <a:avLst/>
          </a:prstGeom>
          <a:solidFill>
            <a:srgbClr val="6969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3"/>
          <p:cNvSpPr/>
          <p:nvPr/>
        </p:nvSpPr>
        <p:spPr>
          <a:xfrm>
            <a:off x="0" y="0"/>
            <a:ext cx="2047800" cy="924000"/>
          </a:xfrm>
          <a:prstGeom prst="rect">
            <a:avLst/>
          </a:prstGeom>
          <a:solidFill>
            <a:srgbClr val="6969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3"/>
          <p:cNvSpPr txBox="1">
            <a:spLocks noGrp="1"/>
          </p:cNvSpPr>
          <p:nvPr>
            <p:ph type="title"/>
          </p:nvPr>
        </p:nvSpPr>
        <p:spPr>
          <a:xfrm>
            <a:off x="737125" y="292625"/>
            <a:ext cx="736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00" name="Google Shape;3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9925" y="4730100"/>
            <a:ext cx="1225150" cy="29743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 txBox="1">
            <a:spLocks noGrp="1"/>
          </p:cNvSpPr>
          <p:nvPr>
            <p:ph type="body" idx="1"/>
          </p:nvPr>
        </p:nvSpPr>
        <p:spPr>
          <a:xfrm>
            <a:off x="981000" y="1409650"/>
            <a:ext cx="3973500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1800"/>
              <a:buChar char="●"/>
              <a:defRPr>
                <a:solidFill>
                  <a:srgbClr val="E3E5C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33"/>
          <p:cNvSpPr txBox="1">
            <a:spLocks noGrp="1"/>
          </p:cNvSpPr>
          <p:nvPr>
            <p:ph type="body" idx="2"/>
          </p:nvPr>
        </p:nvSpPr>
        <p:spPr>
          <a:xfrm>
            <a:off x="4867200" y="1409650"/>
            <a:ext cx="3973500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1800"/>
              <a:buChar char="●"/>
              <a:defRPr>
                <a:solidFill>
                  <a:srgbClr val="E3E5C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 1 2 1 1 1 1">
  <p:cSld name="TITLE_1_1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34"/>
          <p:cNvGrpSpPr/>
          <p:nvPr/>
        </p:nvGrpSpPr>
        <p:grpSpPr>
          <a:xfrm>
            <a:off x="0" y="47650"/>
            <a:ext cx="9144000" cy="5095775"/>
            <a:chOff x="0" y="47650"/>
            <a:chExt cx="9144000" cy="5095775"/>
          </a:xfrm>
        </p:grpSpPr>
        <p:grpSp>
          <p:nvGrpSpPr>
            <p:cNvPr id="305" name="Google Shape;305;p34"/>
            <p:cNvGrpSpPr/>
            <p:nvPr/>
          </p:nvGrpSpPr>
          <p:grpSpPr>
            <a:xfrm>
              <a:off x="0" y="47650"/>
              <a:ext cx="9143875" cy="3611950"/>
              <a:chOff x="0" y="47650"/>
              <a:chExt cx="9143875" cy="3611950"/>
            </a:xfrm>
          </p:grpSpPr>
          <p:sp>
            <p:nvSpPr>
              <p:cNvPr id="306" name="Google Shape;306;p34"/>
              <p:cNvSpPr/>
              <p:nvPr/>
            </p:nvSpPr>
            <p:spPr>
              <a:xfrm>
                <a:off x="142875" y="752475"/>
                <a:ext cx="1419300" cy="7926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4"/>
              <p:cNvSpPr/>
              <p:nvPr/>
            </p:nvSpPr>
            <p:spPr>
              <a:xfrm>
                <a:off x="0" y="1473650"/>
                <a:ext cx="9110700" cy="12885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4"/>
              <p:cNvSpPr/>
              <p:nvPr/>
            </p:nvSpPr>
            <p:spPr>
              <a:xfrm>
                <a:off x="552450" y="685825"/>
                <a:ext cx="642900" cy="9783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4"/>
              <p:cNvSpPr/>
              <p:nvPr/>
            </p:nvSpPr>
            <p:spPr>
              <a:xfrm>
                <a:off x="0" y="2681300"/>
                <a:ext cx="971700" cy="9783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4"/>
              <p:cNvSpPr/>
              <p:nvPr/>
            </p:nvSpPr>
            <p:spPr>
              <a:xfrm>
                <a:off x="1538300" y="904875"/>
                <a:ext cx="1300200" cy="21432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4"/>
              <p:cNvSpPr/>
              <p:nvPr/>
            </p:nvSpPr>
            <p:spPr>
              <a:xfrm>
                <a:off x="2552700" y="47650"/>
                <a:ext cx="1028700" cy="14574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4"/>
              <p:cNvSpPr/>
              <p:nvPr/>
            </p:nvSpPr>
            <p:spPr>
              <a:xfrm>
                <a:off x="3081550" y="287200"/>
                <a:ext cx="4495500" cy="12885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4"/>
              <p:cNvSpPr/>
              <p:nvPr/>
            </p:nvSpPr>
            <p:spPr>
              <a:xfrm>
                <a:off x="4310075" y="47650"/>
                <a:ext cx="2143200" cy="9783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4"/>
              <p:cNvSpPr/>
              <p:nvPr/>
            </p:nvSpPr>
            <p:spPr>
              <a:xfrm>
                <a:off x="6962775" y="98125"/>
                <a:ext cx="642900" cy="9783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4"/>
              <p:cNvSpPr/>
              <p:nvPr/>
            </p:nvSpPr>
            <p:spPr>
              <a:xfrm>
                <a:off x="7277100" y="526750"/>
                <a:ext cx="1447800" cy="9783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4"/>
              <p:cNvSpPr/>
              <p:nvPr/>
            </p:nvSpPr>
            <p:spPr>
              <a:xfrm>
                <a:off x="8115175" y="47650"/>
                <a:ext cx="1028700" cy="1847700"/>
              </a:xfrm>
              <a:prstGeom prst="rect">
                <a:avLst/>
              </a:prstGeom>
              <a:solidFill>
                <a:srgbClr val="6969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7" name="Google Shape;317;p34"/>
            <p:cNvSpPr/>
            <p:nvPr/>
          </p:nvSpPr>
          <p:spPr>
            <a:xfrm>
              <a:off x="0" y="2257425"/>
              <a:ext cx="9144000" cy="2886000"/>
            </a:xfrm>
            <a:prstGeom prst="rect">
              <a:avLst/>
            </a:prstGeom>
            <a:solidFill>
              <a:srgbClr val="696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8" name="Google Shape;318;p34"/>
          <p:cNvPicPr preferRelativeResize="0"/>
          <p:nvPr/>
        </p:nvPicPr>
        <p:blipFill rotWithShape="1">
          <a:blip r:embed="rId3">
            <a:alphaModFix/>
          </a:blip>
          <a:srcRect t="52221" b="24075"/>
          <a:stretch/>
        </p:blipFill>
        <p:spPr>
          <a:xfrm>
            <a:off x="0" y="3924300"/>
            <a:ext cx="9144000" cy="1219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E3E5C6"/>
                </a:solidFill>
              </a:defRPr>
            </a:lvl1pPr>
            <a:lvl2pPr lvl="1" rtl="0">
              <a:buNone/>
              <a:defRPr>
                <a:solidFill>
                  <a:srgbClr val="E3E5C6"/>
                </a:solidFill>
              </a:defRPr>
            </a:lvl2pPr>
            <a:lvl3pPr lvl="2" rtl="0">
              <a:buNone/>
              <a:defRPr>
                <a:solidFill>
                  <a:srgbClr val="E3E5C6"/>
                </a:solidFill>
              </a:defRPr>
            </a:lvl3pPr>
            <a:lvl4pPr lvl="3" rtl="0">
              <a:buNone/>
              <a:defRPr>
                <a:solidFill>
                  <a:srgbClr val="E3E5C6"/>
                </a:solidFill>
              </a:defRPr>
            </a:lvl4pPr>
            <a:lvl5pPr lvl="4" rtl="0">
              <a:buNone/>
              <a:defRPr>
                <a:solidFill>
                  <a:srgbClr val="E3E5C6"/>
                </a:solidFill>
              </a:defRPr>
            </a:lvl5pPr>
            <a:lvl6pPr lvl="5" rtl="0">
              <a:buNone/>
              <a:defRPr>
                <a:solidFill>
                  <a:srgbClr val="E3E5C6"/>
                </a:solidFill>
              </a:defRPr>
            </a:lvl6pPr>
            <a:lvl7pPr lvl="6" rtl="0">
              <a:buNone/>
              <a:defRPr>
                <a:solidFill>
                  <a:srgbClr val="E3E5C6"/>
                </a:solidFill>
              </a:defRPr>
            </a:lvl7pPr>
            <a:lvl8pPr lvl="7" rtl="0">
              <a:buNone/>
              <a:defRPr>
                <a:solidFill>
                  <a:srgbClr val="E3E5C6"/>
                </a:solidFill>
              </a:defRPr>
            </a:lvl8pPr>
            <a:lvl9pPr lvl="8" rtl="0">
              <a:buNone/>
              <a:defRPr>
                <a:solidFill>
                  <a:srgbClr val="E3E5C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320" name="Google Shape;320;p34"/>
          <p:cNvSpPr/>
          <p:nvPr/>
        </p:nvSpPr>
        <p:spPr>
          <a:xfrm>
            <a:off x="0" y="3638550"/>
            <a:ext cx="981000" cy="1076400"/>
          </a:xfrm>
          <a:prstGeom prst="rect">
            <a:avLst/>
          </a:prstGeom>
          <a:solidFill>
            <a:srgbClr val="6969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4"/>
          <p:cNvSpPr/>
          <p:nvPr/>
        </p:nvSpPr>
        <p:spPr>
          <a:xfrm>
            <a:off x="1504950" y="3638550"/>
            <a:ext cx="1323900" cy="647700"/>
          </a:xfrm>
          <a:prstGeom prst="rect">
            <a:avLst/>
          </a:prstGeom>
          <a:solidFill>
            <a:srgbClr val="6969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4"/>
          <p:cNvSpPr/>
          <p:nvPr/>
        </p:nvSpPr>
        <p:spPr>
          <a:xfrm>
            <a:off x="0" y="0"/>
            <a:ext cx="2047800" cy="924000"/>
          </a:xfrm>
          <a:prstGeom prst="rect">
            <a:avLst/>
          </a:prstGeom>
          <a:solidFill>
            <a:srgbClr val="6969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4"/>
          <p:cNvSpPr txBox="1">
            <a:spLocks noGrp="1"/>
          </p:cNvSpPr>
          <p:nvPr>
            <p:ph type="title"/>
          </p:nvPr>
        </p:nvSpPr>
        <p:spPr>
          <a:xfrm>
            <a:off x="737125" y="292625"/>
            <a:ext cx="736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324" name="Google Shape;3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9925" y="4730100"/>
            <a:ext cx="1225150" cy="297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 1 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88025" y="125750"/>
            <a:ext cx="3037200" cy="792300"/>
          </a:xfrm>
          <a:prstGeom prst="rect">
            <a:avLst/>
          </a:prstGeom>
          <a:solidFill>
            <a:srgbClr val="F2ED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925" y="4755850"/>
            <a:ext cx="1225150" cy="3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1525000" y="1152475"/>
            <a:ext cx="371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5258800" y="1152475"/>
            <a:ext cx="371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 1 1 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88025" y="125750"/>
            <a:ext cx="3037200" cy="792300"/>
          </a:xfrm>
          <a:prstGeom prst="rect">
            <a:avLst/>
          </a:prstGeom>
          <a:solidFill>
            <a:srgbClr val="F2ED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925" y="4755850"/>
            <a:ext cx="1225150" cy="3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C8519"/>
              </a:buClr>
              <a:buSzPts val="2800"/>
              <a:buNone/>
              <a:defRPr>
                <a:solidFill>
                  <a:srgbClr val="BC85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 2 1 1 1">
  <p:cSld name="TITLE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/>
          <p:nvPr/>
        </p:nvSpPr>
        <p:spPr>
          <a:xfrm>
            <a:off x="5775600" y="4093050"/>
            <a:ext cx="3368400" cy="1050300"/>
          </a:xfrm>
          <a:prstGeom prst="rect">
            <a:avLst/>
          </a:prstGeom>
          <a:solidFill>
            <a:srgbClr val="4737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Google Shape;77;p12"/>
          <p:cNvPicPr preferRelativeResize="0"/>
          <p:nvPr/>
        </p:nvPicPr>
        <p:blipFill rotWithShape="1">
          <a:blip r:embed="rId3">
            <a:alphaModFix/>
          </a:blip>
          <a:srcRect l="62641" t="77203" r="12853"/>
          <a:stretch/>
        </p:blipFill>
        <p:spPr>
          <a:xfrm>
            <a:off x="6903100" y="3959639"/>
            <a:ext cx="2240899" cy="117252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2"/>
          <p:cNvSpPr/>
          <p:nvPr/>
        </p:nvSpPr>
        <p:spPr>
          <a:xfrm>
            <a:off x="223925" y="0"/>
            <a:ext cx="3368400" cy="840000"/>
          </a:xfrm>
          <a:prstGeom prst="rect">
            <a:avLst/>
          </a:prstGeom>
          <a:solidFill>
            <a:srgbClr val="4737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2"/>
          <p:cNvPicPr preferRelativeResize="0"/>
          <p:nvPr/>
        </p:nvPicPr>
        <p:blipFill rotWithShape="1">
          <a:blip r:embed="rId3">
            <a:alphaModFix/>
          </a:blip>
          <a:srcRect l="23335" r="59692" b="83668"/>
          <a:stretch/>
        </p:blipFill>
        <p:spPr>
          <a:xfrm>
            <a:off x="0" y="0"/>
            <a:ext cx="1551998" cy="8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/>
          <p:nvPr/>
        </p:nvSpPr>
        <p:spPr>
          <a:xfrm>
            <a:off x="46650" y="2503700"/>
            <a:ext cx="2883000" cy="2639700"/>
          </a:xfrm>
          <a:prstGeom prst="rect">
            <a:avLst/>
          </a:prstGeom>
          <a:solidFill>
            <a:srgbClr val="4737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2"/>
          <p:cNvSpPr/>
          <p:nvPr/>
        </p:nvSpPr>
        <p:spPr>
          <a:xfrm>
            <a:off x="6195525" y="0"/>
            <a:ext cx="2948400" cy="1105200"/>
          </a:xfrm>
          <a:prstGeom prst="rect">
            <a:avLst/>
          </a:prstGeom>
          <a:solidFill>
            <a:srgbClr val="4737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l="69625" r="11792" b="77203"/>
          <a:stretch/>
        </p:blipFill>
        <p:spPr>
          <a:xfrm>
            <a:off x="7444750" y="0"/>
            <a:ext cx="1699248" cy="117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2"/>
          <p:cNvPicPr preferRelativeResize="0"/>
          <p:nvPr/>
        </p:nvPicPr>
        <p:blipFill rotWithShape="1">
          <a:blip r:embed="rId3">
            <a:alphaModFix/>
          </a:blip>
          <a:srcRect l="7454" t="46417" r="68669" b="21367"/>
          <a:stretch/>
        </p:blipFill>
        <p:spPr>
          <a:xfrm>
            <a:off x="0" y="3486550"/>
            <a:ext cx="2183376" cy="165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2525" y="4730100"/>
            <a:ext cx="1225150" cy="29743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1399600" y="292625"/>
            <a:ext cx="611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1343600" y="1152475"/>
            <a:ext cx="3834900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1800"/>
              <a:buChar char="●"/>
              <a:defRPr>
                <a:solidFill>
                  <a:srgbClr val="E3E5C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2"/>
          </p:nvPr>
        </p:nvSpPr>
        <p:spPr>
          <a:xfrm>
            <a:off x="5306000" y="1152475"/>
            <a:ext cx="3834900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1800"/>
              <a:buChar char="●"/>
              <a:defRPr>
                <a:solidFill>
                  <a:srgbClr val="E3E5C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 2 1 1 1 2">
  <p:cSld name="TITLE_1_2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/>
          <p:nvPr/>
        </p:nvSpPr>
        <p:spPr>
          <a:xfrm>
            <a:off x="5775600" y="4093050"/>
            <a:ext cx="3368400" cy="1050300"/>
          </a:xfrm>
          <a:prstGeom prst="rect">
            <a:avLst/>
          </a:prstGeom>
          <a:solidFill>
            <a:srgbClr val="4737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l="62641" t="77203" r="12853"/>
          <a:stretch/>
        </p:blipFill>
        <p:spPr>
          <a:xfrm>
            <a:off x="6903100" y="3959639"/>
            <a:ext cx="2240899" cy="117252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/>
          <p:nvPr/>
        </p:nvSpPr>
        <p:spPr>
          <a:xfrm>
            <a:off x="223925" y="0"/>
            <a:ext cx="3368400" cy="840000"/>
          </a:xfrm>
          <a:prstGeom prst="rect">
            <a:avLst/>
          </a:prstGeom>
          <a:solidFill>
            <a:srgbClr val="4737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13"/>
          <p:cNvPicPr preferRelativeResize="0"/>
          <p:nvPr/>
        </p:nvPicPr>
        <p:blipFill rotWithShape="1">
          <a:blip r:embed="rId3">
            <a:alphaModFix/>
          </a:blip>
          <a:srcRect l="23335" r="59692" b="83668"/>
          <a:stretch/>
        </p:blipFill>
        <p:spPr>
          <a:xfrm>
            <a:off x="0" y="0"/>
            <a:ext cx="1551998" cy="8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/>
          <p:nvPr/>
        </p:nvSpPr>
        <p:spPr>
          <a:xfrm>
            <a:off x="46650" y="2503700"/>
            <a:ext cx="2883000" cy="2639700"/>
          </a:xfrm>
          <a:prstGeom prst="rect">
            <a:avLst/>
          </a:prstGeom>
          <a:solidFill>
            <a:srgbClr val="4737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6195525" y="0"/>
            <a:ext cx="2948400" cy="1105200"/>
          </a:xfrm>
          <a:prstGeom prst="rect">
            <a:avLst/>
          </a:prstGeom>
          <a:solidFill>
            <a:srgbClr val="4737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3">
            <a:alphaModFix/>
          </a:blip>
          <a:srcRect l="69625" r="11792" b="77203"/>
          <a:stretch/>
        </p:blipFill>
        <p:spPr>
          <a:xfrm>
            <a:off x="7444750" y="0"/>
            <a:ext cx="1699248" cy="117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3">
            <a:alphaModFix/>
          </a:blip>
          <a:srcRect l="7454" t="46417" r="68669" b="21367"/>
          <a:stretch/>
        </p:blipFill>
        <p:spPr>
          <a:xfrm>
            <a:off x="0" y="3486550"/>
            <a:ext cx="2183376" cy="165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2525" y="4730100"/>
            <a:ext cx="1225150" cy="29743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1399600" y="292625"/>
            <a:ext cx="611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 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ctrTitle"/>
          </p:nvPr>
        </p:nvSpPr>
        <p:spPr>
          <a:xfrm>
            <a:off x="1804050" y="1105075"/>
            <a:ext cx="6476400" cy="21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5200"/>
              <a:buNone/>
              <a:defRPr sz="5200">
                <a:solidFill>
                  <a:srgbClr val="E3E5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1"/>
          </p:nvPr>
        </p:nvSpPr>
        <p:spPr>
          <a:xfrm>
            <a:off x="2381850" y="3436200"/>
            <a:ext cx="5677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 sz="2800">
                <a:solidFill>
                  <a:srgbClr val="E3E5C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 2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7"/>
          <p:cNvGrpSpPr/>
          <p:nvPr/>
        </p:nvGrpSpPr>
        <p:grpSpPr>
          <a:xfrm>
            <a:off x="42850" y="75250"/>
            <a:ext cx="6363725" cy="1356600"/>
            <a:chOff x="42850" y="75250"/>
            <a:chExt cx="6363725" cy="1356600"/>
          </a:xfrm>
        </p:grpSpPr>
        <p:sp>
          <p:nvSpPr>
            <p:cNvPr id="131" name="Google Shape;131;p17"/>
            <p:cNvSpPr/>
            <p:nvPr/>
          </p:nvSpPr>
          <p:spPr>
            <a:xfrm>
              <a:off x="42850" y="240825"/>
              <a:ext cx="1989300" cy="5118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4605450" y="75250"/>
              <a:ext cx="1671300" cy="13566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4735275" y="467500"/>
              <a:ext cx="1671300" cy="5721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1973125" y="868850"/>
            <a:ext cx="6628200" cy="3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3600"/>
              <a:buNone/>
              <a:defRPr sz="3600">
                <a:solidFill>
                  <a:srgbClr val="E3E5C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925" y="4755850"/>
            <a:ext cx="1225150" cy="3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 2 1">
  <p:cSld name="SECTION_HEADER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>
            <a:off x="1640650" y="3251200"/>
            <a:ext cx="1113900" cy="1892400"/>
          </a:xfrm>
          <a:prstGeom prst="rect">
            <a:avLst/>
          </a:prstGeom>
          <a:solidFill>
            <a:srgbClr val="8192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18"/>
          <p:cNvPicPr preferRelativeResize="0"/>
          <p:nvPr/>
        </p:nvPicPr>
        <p:blipFill rotWithShape="1">
          <a:blip r:embed="rId3">
            <a:alphaModFix/>
          </a:blip>
          <a:srcRect l="5000" t="34823" r="71357"/>
          <a:stretch/>
        </p:blipFill>
        <p:spPr>
          <a:xfrm>
            <a:off x="0" y="1791175"/>
            <a:ext cx="2161824" cy="335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8"/>
          <p:cNvGrpSpPr/>
          <p:nvPr/>
        </p:nvGrpSpPr>
        <p:grpSpPr>
          <a:xfrm>
            <a:off x="42850" y="75250"/>
            <a:ext cx="6363725" cy="1356600"/>
            <a:chOff x="42850" y="75250"/>
            <a:chExt cx="6363725" cy="1356600"/>
          </a:xfrm>
        </p:grpSpPr>
        <p:sp>
          <p:nvSpPr>
            <p:cNvPr id="141" name="Google Shape;141;p18"/>
            <p:cNvSpPr/>
            <p:nvPr/>
          </p:nvSpPr>
          <p:spPr>
            <a:xfrm>
              <a:off x="42850" y="240825"/>
              <a:ext cx="1989300" cy="5118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4605450" y="75250"/>
              <a:ext cx="1671300" cy="13566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4735275" y="467500"/>
              <a:ext cx="1671300" cy="5721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9925" y="4755850"/>
            <a:ext cx="1225150" cy="3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706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1587975" y="1152475"/>
            <a:ext cx="7473000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1800"/>
              <a:buChar char="●"/>
              <a:defRPr>
                <a:solidFill>
                  <a:srgbClr val="E3E5C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 2 1 1">
  <p:cSld name="SECTION_HEADER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/>
          <p:nvPr/>
        </p:nvSpPr>
        <p:spPr>
          <a:xfrm>
            <a:off x="1640650" y="3251200"/>
            <a:ext cx="1113900" cy="1892400"/>
          </a:xfrm>
          <a:prstGeom prst="rect">
            <a:avLst/>
          </a:prstGeom>
          <a:solidFill>
            <a:srgbClr val="8192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 l="5000" t="34823" r="71357"/>
          <a:stretch/>
        </p:blipFill>
        <p:spPr>
          <a:xfrm>
            <a:off x="0" y="1791175"/>
            <a:ext cx="2161824" cy="335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19"/>
          <p:cNvGrpSpPr/>
          <p:nvPr/>
        </p:nvGrpSpPr>
        <p:grpSpPr>
          <a:xfrm>
            <a:off x="42850" y="75250"/>
            <a:ext cx="6363725" cy="1356600"/>
            <a:chOff x="42850" y="75250"/>
            <a:chExt cx="6363725" cy="1356600"/>
          </a:xfrm>
        </p:grpSpPr>
        <p:sp>
          <p:nvSpPr>
            <p:cNvPr id="152" name="Google Shape;152;p19"/>
            <p:cNvSpPr/>
            <p:nvPr/>
          </p:nvSpPr>
          <p:spPr>
            <a:xfrm>
              <a:off x="42850" y="240825"/>
              <a:ext cx="1989300" cy="5118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4605450" y="75250"/>
              <a:ext cx="1671300" cy="13566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4735275" y="467500"/>
              <a:ext cx="1671300" cy="572100"/>
            </a:xfrm>
            <a:prstGeom prst="rect">
              <a:avLst/>
            </a:prstGeom>
            <a:solidFill>
              <a:srgbClr val="819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" name="Google Shape;15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9925" y="4755850"/>
            <a:ext cx="1225150" cy="30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706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None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body" idx="1"/>
          </p:nvPr>
        </p:nvSpPr>
        <p:spPr>
          <a:xfrm>
            <a:off x="1640650" y="1197625"/>
            <a:ext cx="3672900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1800"/>
              <a:buChar char="●"/>
              <a:defRPr>
                <a:solidFill>
                  <a:srgbClr val="E3E5C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2"/>
          </p:nvPr>
        </p:nvSpPr>
        <p:spPr>
          <a:xfrm>
            <a:off x="5258800" y="1152475"/>
            <a:ext cx="3898500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1800"/>
              <a:buChar char="●"/>
              <a:defRPr>
                <a:solidFill>
                  <a:srgbClr val="E3E5C6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●"/>
              <a:defRPr>
                <a:solidFill>
                  <a:srgbClr val="E3E5C6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Char char="○"/>
              <a:defRPr>
                <a:solidFill>
                  <a:srgbClr val="E3E5C6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E3E5C6"/>
              </a:buClr>
              <a:buSzPts val="1400"/>
              <a:buChar char="■"/>
              <a:defRPr>
                <a:solidFill>
                  <a:srgbClr val="E3E5C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Comfortaa"/>
              <a:buNone/>
              <a:defRPr sz="28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2B71A"/>
              </a:buClr>
              <a:buSzPts val="2800"/>
              <a:buNone/>
              <a:defRPr sz="2800">
                <a:solidFill>
                  <a:srgbClr val="F2B71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2B71A"/>
              </a:buClr>
              <a:buSzPts val="2800"/>
              <a:buNone/>
              <a:defRPr sz="2800">
                <a:solidFill>
                  <a:srgbClr val="F2B71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2B71A"/>
              </a:buClr>
              <a:buSzPts val="2800"/>
              <a:buNone/>
              <a:defRPr sz="2800">
                <a:solidFill>
                  <a:srgbClr val="F2B71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2B71A"/>
              </a:buClr>
              <a:buSzPts val="2800"/>
              <a:buNone/>
              <a:defRPr sz="2800">
                <a:solidFill>
                  <a:srgbClr val="F2B71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2B71A"/>
              </a:buClr>
              <a:buSzPts val="2800"/>
              <a:buNone/>
              <a:defRPr sz="2800">
                <a:solidFill>
                  <a:srgbClr val="F2B71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2B71A"/>
              </a:buClr>
              <a:buSzPts val="2800"/>
              <a:buNone/>
              <a:defRPr sz="2800">
                <a:solidFill>
                  <a:srgbClr val="F2B71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2B71A"/>
              </a:buClr>
              <a:buSzPts val="2800"/>
              <a:buNone/>
              <a:defRPr sz="2800">
                <a:solidFill>
                  <a:srgbClr val="F2B71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2B71A"/>
              </a:buClr>
              <a:buSzPts val="2800"/>
              <a:buNone/>
              <a:defRPr sz="2800">
                <a:solidFill>
                  <a:srgbClr val="F2B71A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Comfortaa"/>
              <a:buChar char="●"/>
              <a:defRPr sz="1800">
                <a:solidFill>
                  <a:srgbClr val="F3F3F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○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■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○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■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○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Comfortaa"/>
              <a:buChar char="■"/>
              <a:defRPr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8" r:id="rId4"/>
    <p:sldLayoutId id="2147483659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70" r:id="rId12"/>
    <p:sldLayoutId id="2147483672" r:id="rId13"/>
    <p:sldLayoutId id="2147483673" r:id="rId14"/>
    <p:sldLayoutId id="2147483677" r:id="rId15"/>
    <p:sldLayoutId id="2147483679" r:id="rId16"/>
    <p:sldLayoutId id="2147483680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speakerdeck.com/jennifershehane/automated-testing-for-the-modern-web" TargetMode="External"/><Relationship Id="rId3" Type="http://schemas.openxmlformats.org/officeDocument/2006/relationships/hyperlink" Target="https://docs.cypress.io/" TargetMode="External"/><Relationship Id="rId7" Type="http://schemas.openxmlformats.org/officeDocument/2006/relationships/hyperlink" Target="https://www.youtube.com/watch?v=C1D94jWy8u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watch?v=5FnalKRjpZk" TargetMode="External"/><Relationship Id="rId5" Type="http://schemas.openxmlformats.org/officeDocument/2006/relationships/hyperlink" Target="https://www.youtube.com/watch?v=5XQOK0v_YRE" TargetMode="External"/><Relationship Id="rId10" Type="http://schemas.openxmlformats.org/officeDocument/2006/relationships/hyperlink" Target="https://www.youtube.com/watch?v=FfqD1ExUGlw" TargetMode="External"/><Relationship Id="rId4" Type="http://schemas.openxmlformats.org/officeDocument/2006/relationships/hyperlink" Target="https://github.com/cypress-io/cypress-example-recipes" TargetMode="External"/><Relationship Id="rId9" Type="http://schemas.openxmlformats.org/officeDocument/2006/relationships/hyperlink" Target="https://egghead.io/courses/end-to-end-testing-with-cypres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rbung/CypressDevfestNant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>
            <a:spLocks noGrp="1"/>
          </p:cNvSpPr>
          <p:nvPr>
            <p:ph type="ctrTitle"/>
          </p:nvPr>
        </p:nvSpPr>
        <p:spPr>
          <a:xfrm>
            <a:off x="1340106" y="1261200"/>
            <a:ext cx="6476400" cy="21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 dirty="0"/>
              <a:t>Passez vos tests E2E en vitesse lumière avec </a:t>
            </a:r>
            <a:r>
              <a:rPr lang="fr" sz="4800" dirty="0" err="1"/>
              <a:t>Cypress</a:t>
            </a:r>
            <a:r>
              <a:rPr lang="fr" sz="4800" dirty="0"/>
              <a:t> 🚀</a:t>
            </a:r>
            <a:endParaRPr sz="4800" dirty="0"/>
          </a:p>
        </p:txBody>
      </p:sp>
      <p:sp>
        <p:nvSpPr>
          <p:cNvPr id="424" name="Google Shape;424;p45"/>
          <p:cNvSpPr txBox="1">
            <a:spLocks noGrp="1"/>
          </p:cNvSpPr>
          <p:nvPr>
            <p:ph type="subTitle" idx="1"/>
          </p:nvPr>
        </p:nvSpPr>
        <p:spPr>
          <a:xfrm>
            <a:off x="2356630" y="3669530"/>
            <a:ext cx="4378401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Rodolphe BUNG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3C1020F-BEC2-6C4C-9406-9E55CF541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890" y="3722142"/>
            <a:ext cx="687376" cy="68737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7;p47">
            <a:extLst>
              <a:ext uri="{FF2B5EF4-FFF2-40B4-BE49-F238E27FC236}">
                <a16:creationId xmlns:a16="http://schemas.microsoft.com/office/drawing/2014/main" id="{D8FCAD13-AB7B-9145-ACBD-1A60099142CF}"/>
              </a:ext>
            </a:extLst>
          </p:cNvPr>
          <p:cNvSpPr txBox="1">
            <a:spLocks/>
          </p:cNvSpPr>
          <p:nvPr/>
        </p:nvSpPr>
        <p:spPr>
          <a:xfrm>
            <a:off x="1783923" y="1609675"/>
            <a:ext cx="6308522" cy="30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Font typeface="Comfortaa"/>
              <a:buNone/>
              <a:defRPr sz="2800" b="0" i="0" u="none" strike="noStrike" cap="none">
                <a:solidFill>
                  <a:srgbClr val="E3E5C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-45720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dirty="0"/>
              <a:t>Initié par Brian Mann en 2014 👨‍💻</a:t>
            </a:r>
          </a:p>
          <a:p>
            <a:pPr indent="-45720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dirty="0"/>
              <a:t>Public beta depuis octobre 2017 🤟</a:t>
            </a:r>
          </a:p>
          <a:p>
            <a:pPr indent="-45720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dirty="0"/>
              <a:t>Sorti de la beta en septembre 2018 🎉</a:t>
            </a:r>
          </a:p>
          <a:p>
            <a:pPr indent="-457200" algn="l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7702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49;p49">
            <a:extLst>
              <a:ext uri="{FF2B5EF4-FFF2-40B4-BE49-F238E27FC236}">
                <a16:creationId xmlns:a16="http://schemas.microsoft.com/office/drawing/2014/main" id="{92AE9CB0-4624-AF4A-B095-A6E74BF84BF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42349" y="1510031"/>
            <a:ext cx="6686811" cy="21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Expérience </a:t>
            </a:r>
            <a:r>
              <a:rPr lang="fr-FR" dirty="0"/>
              <a:t>développeur</a:t>
            </a:r>
            <a:r>
              <a:rPr lang="fr" dirty="0"/>
              <a:t> 😍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0132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4C37A7B-A8BF-DB4B-8CB4-5A993EB3B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78" y="1004886"/>
            <a:ext cx="7231767" cy="359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92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9"/>
          <p:cNvSpPr txBox="1">
            <a:spLocks noGrp="1"/>
          </p:cNvSpPr>
          <p:nvPr>
            <p:ph type="subTitle" idx="1"/>
          </p:nvPr>
        </p:nvSpPr>
        <p:spPr>
          <a:xfrm>
            <a:off x="1944247" y="1766491"/>
            <a:ext cx="3914444" cy="1969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Rodolphe Bung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Développeur depuis 2005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     @</a:t>
            </a:r>
            <a:r>
              <a:rPr lang="fr-FR" dirty="0" err="1"/>
              <a:t>rodbung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     </a:t>
            </a:r>
            <a:r>
              <a:rPr lang="fr-FR" dirty="0" err="1"/>
              <a:t>rbung</a:t>
            </a:r>
            <a:endParaRPr dirty="0"/>
          </a:p>
        </p:txBody>
      </p:sp>
      <p:pic>
        <p:nvPicPr>
          <p:cNvPr id="4" name="Picture 4" descr="logo de Twitter">
            <a:extLst>
              <a:ext uri="{FF2B5EF4-FFF2-40B4-BE49-F238E27FC236}">
                <a16:creationId xmlns:a16="http://schemas.microsoft.com/office/drawing/2014/main" id="{7F33792A-54DC-9642-96DF-C2A7262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518" y="2816546"/>
            <a:ext cx="392936" cy="32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11C1C558-DBD3-B844-B722-C7EC7C392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4934" y="3157579"/>
            <a:ext cx="413992" cy="4243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D5A28F7-1282-B94D-8659-03E04D61F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457" y="1981622"/>
            <a:ext cx="2417518" cy="18131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6"/>
          <p:cNvSpPr txBox="1">
            <a:spLocks noGrp="1"/>
          </p:cNvSpPr>
          <p:nvPr>
            <p:ph type="body" idx="1"/>
          </p:nvPr>
        </p:nvSpPr>
        <p:spPr>
          <a:xfrm>
            <a:off x="345225" y="1618700"/>
            <a:ext cx="3915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800" dirty="0"/>
              <a:t>Installer </a:t>
            </a:r>
            <a:r>
              <a:rPr lang="fr" sz="1800" dirty="0" err="1"/>
              <a:t>Cypress</a:t>
            </a:r>
            <a:r>
              <a:rPr lang="fr" sz="1800" dirty="0"/>
              <a:t> en une ligne de commande ✅ 😎</a:t>
            </a:r>
            <a:endParaRPr sz="1800" dirty="0"/>
          </a:p>
        </p:txBody>
      </p:sp>
      <p:sp>
        <p:nvSpPr>
          <p:cNvPr id="432" name="Google Shape;432;p46"/>
          <p:cNvSpPr txBox="1">
            <a:spLocks noGrp="1"/>
          </p:cNvSpPr>
          <p:nvPr>
            <p:ph type="title"/>
          </p:nvPr>
        </p:nvSpPr>
        <p:spPr>
          <a:xfrm>
            <a:off x="116025" y="127075"/>
            <a:ext cx="35938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Démo</a:t>
            </a:r>
            <a:endParaRPr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0CA4418-34D5-4C49-BAEE-A1FE982FE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"/>
          <p:cNvSpPr txBox="1">
            <a:spLocks noGrp="1"/>
          </p:cNvSpPr>
          <p:nvPr>
            <p:ph type="body" idx="1"/>
          </p:nvPr>
        </p:nvSpPr>
        <p:spPr>
          <a:xfrm>
            <a:off x="1587975" y="1152474"/>
            <a:ext cx="7473000" cy="3836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fr" dirty="0"/>
              <a:t>Test navigation</a:t>
            </a:r>
          </a:p>
          <a:p>
            <a:pPr marL="285750" indent="-285750">
              <a:spcAft>
                <a:spcPts val="1600"/>
              </a:spcAft>
            </a:pPr>
            <a:r>
              <a:rPr lang="fr" dirty="0"/>
              <a:t>Test unitaire de page </a:t>
            </a:r>
          </a:p>
          <a:p>
            <a:pPr marL="285750" indent="-285750">
              <a:spcAft>
                <a:spcPts val="1600"/>
              </a:spcAft>
            </a:pPr>
            <a:r>
              <a:rPr lang="fr" dirty="0"/>
              <a:t>Intercepter et </a:t>
            </a:r>
            <a:r>
              <a:rPr lang="fr" dirty="0" err="1"/>
              <a:t>stubber</a:t>
            </a:r>
            <a:r>
              <a:rPr lang="fr" dirty="0"/>
              <a:t> les requêtes XHR 😎</a:t>
            </a:r>
          </a:p>
          <a:p>
            <a:pPr marL="285750" indent="-285750">
              <a:spcAft>
                <a:spcPts val="1600"/>
              </a:spcAft>
            </a:pPr>
            <a:r>
              <a:rPr lang="fr" dirty="0"/>
              <a:t>Les </a:t>
            </a:r>
            <a:r>
              <a:rPr lang="fr" i="1" dirty="0"/>
              <a:t>customs </a:t>
            </a:r>
            <a:r>
              <a:rPr lang="fr" i="1" dirty="0" err="1"/>
              <a:t>commands</a:t>
            </a:r>
            <a:r>
              <a:rPr lang="fr" i="1" dirty="0"/>
              <a:t> </a:t>
            </a:r>
          </a:p>
          <a:p>
            <a:pPr marL="285750" indent="-285750">
              <a:spcAft>
                <a:spcPts val="1600"/>
              </a:spcAft>
            </a:pPr>
            <a:r>
              <a:rPr lang="fr-FR" dirty="0"/>
              <a:t>Lancer/Debugger les tests via l’UI </a:t>
            </a:r>
          </a:p>
          <a:p>
            <a:pPr marL="285750" indent="-285750">
              <a:spcAft>
                <a:spcPts val="1600"/>
              </a:spcAft>
            </a:pPr>
            <a:r>
              <a:rPr lang="fr-FR" dirty="0"/>
              <a:t>Lancer les tests en mode </a:t>
            </a:r>
            <a:r>
              <a:rPr lang="fr-FR" dirty="0" err="1"/>
              <a:t>headless</a:t>
            </a:r>
            <a:endParaRPr lang="fr-FR" dirty="0"/>
          </a:p>
          <a:p>
            <a:pPr marL="285750" indent="-285750">
              <a:spcAft>
                <a:spcPts val="1600"/>
              </a:spcAft>
            </a:pPr>
            <a:r>
              <a:rPr lang="fr-FR" dirty="0"/>
              <a:t>Le </a:t>
            </a:r>
            <a:r>
              <a:rPr lang="fr-FR" i="1" dirty="0"/>
              <a:t>Dashboard Service </a:t>
            </a:r>
            <a:r>
              <a:rPr lang="fr-FR" dirty="0"/>
              <a:t>💰</a:t>
            </a:r>
            <a:endParaRPr i="1" dirty="0"/>
          </a:p>
        </p:txBody>
      </p:sp>
      <p:sp>
        <p:nvSpPr>
          <p:cNvPr id="438" name="Google Shape;438;p4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706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On résume ! 🙋‍♂️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"/>
          <p:cNvSpPr txBox="1">
            <a:spLocks noGrp="1"/>
          </p:cNvSpPr>
          <p:nvPr>
            <p:ph type="body" idx="1"/>
          </p:nvPr>
        </p:nvSpPr>
        <p:spPr>
          <a:xfrm>
            <a:off x="1587975" y="1152474"/>
            <a:ext cx="7473000" cy="3836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fr" dirty="0"/>
              <a:t>Tester unitairement ses composants 👏</a:t>
            </a:r>
          </a:p>
          <a:p>
            <a:pPr marL="285750" indent="-285750">
              <a:spcAft>
                <a:spcPts val="1600"/>
              </a:spcAft>
            </a:pPr>
            <a:r>
              <a:rPr lang="fr" dirty="0"/>
              <a:t>Les plugins (</a:t>
            </a:r>
            <a:r>
              <a:rPr lang="fr" dirty="0" err="1"/>
              <a:t>cucumber</a:t>
            </a:r>
            <a:r>
              <a:rPr lang="fr" dirty="0"/>
              <a:t>, </a:t>
            </a:r>
            <a:r>
              <a:rPr lang="fr" dirty="0" err="1"/>
              <a:t>Typescript</a:t>
            </a:r>
            <a:r>
              <a:rPr lang="fr" dirty="0"/>
              <a:t>, </a:t>
            </a:r>
            <a:r>
              <a:rPr lang="fr" dirty="0" err="1"/>
              <a:t>react-testing-library</a:t>
            </a:r>
            <a:r>
              <a:rPr lang="fr" dirty="0"/>
              <a:t>) 🛠</a:t>
            </a:r>
            <a:endParaRPr lang="fr" i="1" dirty="0"/>
          </a:p>
          <a:p>
            <a:pPr marL="285750" indent="-285750">
              <a:spcAft>
                <a:spcPts val="1600"/>
              </a:spcAft>
            </a:pPr>
            <a:r>
              <a:rPr lang="fr" dirty="0"/>
              <a:t>Exécution en parallèle automatique 💰</a:t>
            </a:r>
          </a:p>
          <a:p>
            <a:pPr marL="285750" indent="-285750">
              <a:spcAft>
                <a:spcPts val="1600"/>
              </a:spcAft>
            </a:pPr>
            <a:endParaRPr i="1" dirty="0"/>
          </a:p>
        </p:txBody>
      </p:sp>
      <p:sp>
        <p:nvSpPr>
          <p:cNvPr id="438" name="Google Shape;438;p4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706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Mais aussi 💁‍♂️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9774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706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" dirty="0"/>
              <a:t>Mais encore 👨‍🚀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ECCBF11-CB9D-B644-99DD-96F5D1683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31" y="865325"/>
            <a:ext cx="6364705" cy="3536532"/>
          </a:xfrm>
          <a:prstGeom prst="rect">
            <a:avLst/>
          </a:prstGeom>
        </p:spPr>
      </p:pic>
      <p:sp>
        <p:nvSpPr>
          <p:cNvPr id="8" name="Google Shape;450;p49">
            <a:extLst>
              <a:ext uri="{FF2B5EF4-FFF2-40B4-BE49-F238E27FC236}">
                <a16:creationId xmlns:a16="http://schemas.microsoft.com/office/drawing/2014/main" id="{D4AAE79E-361B-9846-AC56-3311CA9E62CB}"/>
              </a:ext>
            </a:extLst>
          </p:cNvPr>
          <p:cNvSpPr txBox="1">
            <a:spLocks/>
          </p:cNvSpPr>
          <p:nvPr/>
        </p:nvSpPr>
        <p:spPr>
          <a:xfrm>
            <a:off x="1782476" y="4449824"/>
            <a:ext cx="5567013" cy="401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1800"/>
              <a:buFont typeface="Comfortaa"/>
              <a:buChar char="●"/>
              <a:defRPr sz="1800" b="0" i="0" u="none" strike="noStrike" cap="none">
                <a:solidFill>
                  <a:srgbClr val="E3E5C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rgbClr val="E3E5C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rgbClr val="E3E5C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Font typeface="Comfortaa"/>
              <a:buChar char="●"/>
              <a:defRPr sz="1400" b="0" i="0" u="none" strike="noStrike" cap="none">
                <a:solidFill>
                  <a:srgbClr val="E3E5C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rgbClr val="E3E5C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rgbClr val="E3E5C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Font typeface="Comfortaa"/>
              <a:buChar char="●"/>
              <a:defRPr sz="1400" b="0" i="0" u="none" strike="noStrike" cap="none">
                <a:solidFill>
                  <a:srgbClr val="E3E5C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3E5C6"/>
              </a:buClr>
              <a:buSzPts val="1400"/>
              <a:buFont typeface="Comfortaa"/>
              <a:buChar char="○"/>
              <a:defRPr sz="1400" b="0" i="0" u="none" strike="noStrike" cap="none">
                <a:solidFill>
                  <a:srgbClr val="E3E5C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3E5C6"/>
              </a:buClr>
              <a:buSzPts val="1400"/>
              <a:buFont typeface="Comfortaa"/>
              <a:buChar char="■"/>
              <a:defRPr sz="1400" b="0" i="0" u="none" strike="noStrike" cap="none">
                <a:solidFill>
                  <a:srgbClr val="E3E5C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ctr">
              <a:buNone/>
            </a:pP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https://</a:t>
            </a:r>
            <a:r>
              <a:rPr lang="fr-FR" dirty="0" err="1">
                <a:solidFill>
                  <a:schemeClr val="accent5">
                    <a:lumMod val="50000"/>
                  </a:schemeClr>
                </a:solidFill>
              </a:rPr>
              <a:t>www.youtube.com</a:t>
            </a: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/</a:t>
            </a:r>
            <a:r>
              <a:rPr lang="fr-FR" dirty="0" err="1">
                <a:solidFill>
                  <a:schemeClr val="accent5">
                    <a:lumMod val="50000"/>
                  </a:schemeClr>
                </a:solidFill>
              </a:rPr>
              <a:t>watch?v</a:t>
            </a: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=FfqD1ExUGlw</a:t>
            </a:r>
          </a:p>
        </p:txBody>
      </p:sp>
    </p:spTree>
    <p:extLst>
      <p:ext uri="{BB962C8B-B14F-4D97-AF65-F5344CB8AC3E}">
        <p14:creationId xmlns:p14="http://schemas.microsoft.com/office/powerpoint/2010/main" val="2840228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"/>
          <p:cNvSpPr txBox="1">
            <a:spLocks noGrp="1"/>
          </p:cNvSpPr>
          <p:nvPr>
            <p:ph type="body" idx="1"/>
          </p:nvPr>
        </p:nvSpPr>
        <p:spPr>
          <a:xfrm>
            <a:off x="1652145" y="1288833"/>
            <a:ext cx="5855562" cy="29623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hlinkClick r:id="rId3"/>
              </a:rPr>
              <a:t>Documentation officielle</a:t>
            </a:r>
            <a:endParaRPr lang="fr-FR" dirty="0"/>
          </a:p>
          <a:p>
            <a:r>
              <a:rPr lang="fr-FR" dirty="0">
                <a:hlinkClick r:id="rId4"/>
              </a:rPr>
              <a:t>Les recettes</a:t>
            </a:r>
            <a:endParaRPr lang="fr-FR" dirty="0"/>
          </a:p>
          <a:p>
            <a:r>
              <a:rPr lang="fr-FR" dirty="0">
                <a:hlinkClick r:id="rId5"/>
              </a:rPr>
              <a:t>Conférence Assert(JS) 2018 1/2</a:t>
            </a:r>
            <a:endParaRPr lang="fr-FR" dirty="0"/>
          </a:p>
          <a:p>
            <a:r>
              <a:rPr lang="fr-FR" dirty="0">
                <a:hlinkClick r:id="rId6"/>
              </a:rPr>
              <a:t>Conférence Assert(JS) 2018 2/2</a:t>
            </a:r>
            <a:endParaRPr lang="fr-FR" dirty="0"/>
          </a:p>
          <a:p>
            <a:r>
              <a:rPr lang="fr-FR" dirty="0">
                <a:hlinkClick r:id="rId7"/>
              </a:rPr>
              <a:t>Conférence JSConf Iceland 2018</a:t>
            </a:r>
            <a:endParaRPr lang="fr-FR" dirty="0"/>
          </a:p>
          <a:p>
            <a:r>
              <a:rPr lang="fr-FR" dirty="0">
                <a:hlinkClick r:id="rId8"/>
              </a:rPr>
              <a:t>Automated Testing for the Modern Web</a:t>
            </a:r>
            <a:endParaRPr lang="fr-FR" dirty="0"/>
          </a:p>
          <a:p>
            <a:r>
              <a:rPr lang="fr-FR" dirty="0">
                <a:hlinkClick r:id="rId9"/>
              </a:rPr>
              <a:t>End to End testing with Cypress sur egghead.io</a:t>
            </a:r>
            <a:endParaRPr lang="fr-FR" dirty="0"/>
          </a:p>
          <a:p>
            <a:r>
              <a:rPr lang="fr-FR" dirty="0" err="1">
                <a:hlinkClick r:id="rId10"/>
              </a:rPr>
              <a:t>Get</a:t>
            </a:r>
            <a:r>
              <a:rPr lang="fr-FR" dirty="0">
                <a:hlinkClick r:id="rId10"/>
              </a:rPr>
              <a:t> the </a:t>
            </a:r>
            <a:r>
              <a:rPr lang="fr-FR" dirty="0" err="1">
                <a:hlinkClick r:id="rId10"/>
              </a:rPr>
              <a:t>latest</a:t>
            </a:r>
            <a:r>
              <a:rPr lang="fr-FR" dirty="0">
                <a:hlinkClick r:id="rId10"/>
              </a:rPr>
              <a:t> updates </a:t>
            </a:r>
            <a:r>
              <a:rPr lang="fr-FR" dirty="0" err="1">
                <a:hlinkClick r:id="rId10"/>
              </a:rPr>
              <a:t>from</a:t>
            </a:r>
            <a:r>
              <a:rPr lang="fr-FR" dirty="0">
                <a:hlinkClick r:id="rId10"/>
              </a:rPr>
              <a:t> </a:t>
            </a:r>
            <a:r>
              <a:rPr lang="fr-FR" dirty="0" err="1">
                <a:hlinkClick r:id="rId10"/>
              </a:rPr>
              <a:t>Cypress</a:t>
            </a:r>
            <a:r>
              <a:rPr lang="fr" i="1" dirty="0"/>
              <a:t> </a:t>
            </a:r>
          </a:p>
          <a:p>
            <a:pPr marL="285750" indent="-285750">
              <a:spcAft>
                <a:spcPts val="1600"/>
              </a:spcAft>
            </a:pPr>
            <a:endParaRPr i="1" dirty="0"/>
          </a:p>
        </p:txBody>
      </p:sp>
      <p:sp>
        <p:nvSpPr>
          <p:cNvPr id="438" name="Google Shape;438;p4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706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Ressources 📚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2362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2"/>
          <p:cNvSpPr txBox="1">
            <a:spLocks noGrp="1"/>
          </p:cNvSpPr>
          <p:nvPr>
            <p:ph type="ctrTitle"/>
          </p:nvPr>
        </p:nvSpPr>
        <p:spPr>
          <a:xfrm>
            <a:off x="1804050" y="1105075"/>
            <a:ext cx="6476400" cy="21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Merci ! 🙏</a:t>
            </a:r>
            <a:endParaRPr dirty="0"/>
          </a:p>
        </p:txBody>
      </p:sp>
      <p:sp>
        <p:nvSpPr>
          <p:cNvPr id="467" name="Google Shape;467;p52"/>
          <p:cNvSpPr txBox="1">
            <a:spLocks noGrp="1"/>
          </p:cNvSpPr>
          <p:nvPr>
            <p:ph type="subTitle" idx="1"/>
          </p:nvPr>
        </p:nvSpPr>
        <p:spPr>
          <a:xfrm>
            <a:off x="2135389" y="2936265"/>
            <a:ext cx="5677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fr" dirty="0"/>
              <a:t>Des questions ? </a:t>
            </a:r>
          </a:p>
          <a:p>
            <a:pPr marL="0" lvl="0" indent="0"/>
            <a:r>
              <a:rPr lang="fr-FR" dirty="0"/>
              <a:t>@</a:t>
            </a:r>
            <a:r>
              <a:rPr lang="fr-FR" dirty="0" err="1"/>
              <a:t>rodbung</a:t>
            </a:r>
            <a:endParaRPr dirty="0"/>
          </a:p>
        </p:txBody>
      </p:sp>
      <p:pic>
        <p:nvPicPr>
          <p:cNvPr id="6" name="Picture 4" descr="logo de Twitter">
            <a:extLst>
              <a:ext uri="{FF2B5EF4-FFF2-40B4-BE49-F238E27FC236}">
                <a16:creationId xmlns:a16="http://schemas.microsoft.com/office/drawing/2014/main" id="{E7B7F5C3-8A1D-0F4B-A185-19E1EC614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994" y="3404653"/>
            <a:ext cx="392936" cy="32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467;p52">
            <a:extLst>
              <a:ext uri="{FF2B5EF4-FFF2-40B4-BE49-F238E27FC236}">
                <a16:creationId xmlns:a16="http://schemas.microsoft.com/office/drawing/2014/main" id="{A35E592A-3C0F-D748-AB5C-471D029B40D4}"/>
              </a:ext>
            </a:extLst>
          </p:cNvPr>
          <p:cNvSpPr txBox="1">
            <a:spLocks/>
          </p:cNvSpPr>
          <p:nvPr/>
        </p:nvSpPr>
        <p:spPr>
          <a:xfrm>
            <a:off x="2124891" y="3701543"/>
            <a:ext cx="56778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5C6"/>
              </a:buClr>
              <a:buSzPts val="2800"/>
              <a:buFont typeface="Comfortaa"/>
              <a:buNone/>
              <a:defRPr sz="2800" b="0" i="0" u="none" strike="noStrike" cap="none">
                <a:solidFill>
                  <a:srgbClr val="E3E5C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omfortaa"/>
              <a:buNone/>
              <a:defRPr sz="2800" b="0" i="0" u="none" strike="noStrike" cap="non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r>
              <a:rPr lang="fr-FR" sz="2000" dirty="0">
                <a:hlinkClick r:id="rId4"/>
              </a:rPr>
              <a:t>https://github.com/rbung/CypressDevfestNantes</a:t>
            </a:r>
            <a:endParaRPr lang="fr-FR" sz="2000" dirty="0"/>
          </a:p>
          <a:p>
            <a:pPr marL="0" indent="0"/>
            <a:endParaRPr lang="fr-FR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9"/>
          <p:cNvSpPr txBox="1">
            <a:spLocks noGrp="1"/>
          </p:cNvSpPr>
          <p:nvPr>
            <p:ph type="ctrTitle"/>
          </p:nvPr>
        </p:nvSpPr>
        <p:spPr>
          <a:xfrm>
            <a:off x="1345523" y="1722696"/>
            <a:ext cx="6476400" cy="21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Les tests E2E avant … 🦖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2837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97F21F5-B7E1-944F-BCD6-D6DFA7809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76" y="1998790"/>
            <a:ext cx="3261847" cy="114591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08BFA88-60D4-A348-BFD5-E90DE6DEC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460" y="2690923"/>
            <a:ext cx="7823200" cy="22098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4849B2E-2D88-2443-B6D5-D568B2967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9860" y="2843323"/>
            <a:ext cx="78232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6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C3A7E9A-3E6E-2D40-A6D1-62F9D01EA2BC}"/>
              </a:ext>
            </a:extLst>
          </p:cNvPr>
          <p:cNvSpPr txBox="1"/>
          <p:nvPr/>
        </p:nvSpPr>
        <p:spPr>
          <a:xfrm>
            <a:off x="5051272" y="211888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4FABB264-1A88-0640-880F-0B0C0F323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396" y="2616075"/>
            <a:ext cx="2596876" cy="73353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6BDB596-CA81-1844-B61C-872717647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204" y="1392883"/>
            <a:ext cx="2408572" cy="664269"/>
          </a:xfrm>
          <a:prstGeom prst="rect">
            <a:avLst/>
          </a:prstGeom>
        </p:spPr>
      </p:pic>
      <p:pic>
        <p:nvPicPr>
          <p:cNvPr id="32" name="Picture 2" descr="WebdriverIO">
            <a:extLst>
              <a:ext uri="{FF2B5EF4-FFF2-40B4-BE49-F238E27FC236}">
                <a16:creationId xmlns:a16="http://schemas.microsoft.com/office/drawing/2014/main" id="{BC48FBC7-56C5-0C4B-9FC8-4D693516D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7617">
            <a:off x="5788416" y="2896845"/>
            <a:ext cx="873641" cy="102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200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elenium Logo">
            <a:extLst>
              <a:ext uri="{FF2B5EF4-FFF2-40B4-BE49-F238E27FC236}">
                <a16:creationId xmlns:a16="http://schemas.microsoft.com/office/drawing/2014/main" id="{F68A9540-D6DA-A147-B461-94C329197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679" y="1884622"/>
            <a:ext cx="1360642" cy="123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08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EE3EF14-9378-3E45-9990-BC7B301EE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224" y="716638"/>
            <a:ext cx="5361890" cy="358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10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FA9F82A-0828-6E46-9882-8EFCF0605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418" y="627731"/>
            <a:ext cx="3745163" cy="374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65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A84CC55-B974-3145-A6E8-42FF9CEC0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937" y="787818"/>
            <a:ext cx="6130976" cy="34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31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23;p45">
            <a:extLst>
              <a:ext uri="{FF2B5EF4-FFF2-40B4-BE49-F238E27FC236}">
                <a16:creationId xmlns:a16="http://schemas.microsoft.com/office/drawing/2014/main" id="{8FA74003-053B-6341-9A5D-CFEF04AC98B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40106" y="1261200"/>
            <a:ext cx="6476400" cy="21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" sz="4800" dirty="0"/>
              <a:t>🎉 </a:t>
            </a:r>
            <a:r>
              <a:rPr lang="fr" sz="4800" dirty="0" err="1"/>
              <a:t>Cypress</a:t>
            </a:r>
            <a:r>
              <a:rPr lang="fr" sz="4800" dirty="0"/>
              <a:t> 🚀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37515117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Personnalisé 1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47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216</Words>
  <Application>Microsoft Macintosh PowerPoint</Application>
  <PresentationFormat>Affichage à l'écran (16:9)</PresentationFormat>
  <Paragraphs>41</Paragraphs>
  <Slides>19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2" baseType="lpstr">
      <vt:lpstr>Arial</vt:lpstr>
      <vt:lpstr>Comfortaa</vt:lpstr>
      <vt:lpstr>Simple Light</vt:lpstr>
      <vt:lpstr>Passez vos tests E2E en vitesse lumière avec Cypress 🚀</vt:lpstr>
      <vt:lpstr>Les tests E2E avant … 🦖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🎉 Cypress 🚀</vt:lpstr>
      <vt:lpstr>Présentation PowerPoint</vt:lpstr>
      <vt:lpstr>Expérience développeur 😍</vt:lpstr>
      <vt:lpstr>Présentation PowerPoint</vt:lpstr>
      <vt:lpstr>Présentation PowerPoint</vt:lpstr>
      <vt:lpstr>Démo</vt:lpstr>
      <vt:lpstr>On résume ! 🙋‍♂️</vt:lpstr>
      <vt:lpstr>Mais aussi 💁‍♂️</vt:lpstr>
      <vt:lpstr>Mais encore 👨‍🚀</vt:lpstr>
      <vt:lpstr>Ressources 📚</vt:lpstr>
      <vt:lpstr>Merci ! 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Accélérer vos tests end-to-end avec Cypress</dc:title>
  <cp:lastModifiedBy>Rodolphe Bung</cp:lastModifiedBy>
  <cp:revision>47</cp:revision>
  <dcterms:modified xsi:type="dcterms:W3CDTF">2018-10-19T11:27:58Z</dcterms:modified>
</cp:coreProperties>
</file>